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94"/>
  </p:normalViewPr>
  <p:slideViewPr>
    <p:cSldViewPr snapToGrid="0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C56DF-0220-D8B0-5745-F75AF72965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1E6E4D-3F74-3978-3A49-236253FA69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AA2466-7229-F71C-A8FD-22C62A576D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A3FF2-7CE8-4840-9368-821CBF5BDE41}" type="datetimeFigureOut">
              <a:rPr lang="en-US" smtClean="0"/>
              <a:t>6/2/25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6B55A3-A349-87C9-4E2D-EA917F2829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C3005-92D6-A451-A62B-A1712DA957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B2009-E9B1-9048-966D-61422EFCA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125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EF473-997B-D15F-4750-44585D157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63163C-5D2E-D536-9541-A75E325D51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7A376-D77E-0806-13CB-3998247ED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A3FF2-7CE8-4840-9368-821CBF5BDE41}" type="datetimeFigureOut">
              <a:rPr lang="en-US" smtClean="0"/>
              <a:t>6/2/25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1E0401-95AD-75E2-46F7-E94ACBD33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30F2B4-137C-2ABD-199F-AC55F2DCF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B2009-E9B1-9048-966D-61422EFCA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112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486C49C-90AA-86B8-A0EA-62FA681F5E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C3B4A8-64CD-92D0-1CDE-55A76306C15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56417D-AAFE-6FD3-C8FD-DEAC4865B6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A3FF2-7CE8-4840-9368-821CBF5BDE41}" type="datetimeFigureOut">
              <a:rPr lang="en-US" smtClean="0"/>
              <a:t>6/2/25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A15590-1DDD-9BEB-27CD-D0E3B5AD8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2D0F05-77A6-18BA-C500-C3A3DC9998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B2009-E9B1-9048-966D-61422EFCA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308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C3DA13-D49E-E200-B25B-1B2331310D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357CCF-EAEB-2A67-8F89-44A2CACF544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E0F1A-3090-BC1B-F2DC-6F675AF5B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A3FF2-7CE8-4840-9368-821CBF5BDE41}" type="datetimeFigureOut">
              <a:rPr lang="en-US" smtClean="0"/>
              <a:t>6/2/25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BA452F-80D8-4A62-53EF-8D8F01512C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C9E50C-2D61-E749-4261-7425D6B0A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B2009-E9B1-9048-966D-61422EFCA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479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0462E-4364-0B80-1AF3-00EE7257E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7D901D-5562-DC35-4B50-E4C1755974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3BCA3E-8EC2-7E70-1F4F-25F17860C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A3FF2-7CE8-4840-9368-821CBF5BDE41}" type="datetimeFigureOut">
              <a:rPr lang="en-US" smtClean="0"/>
              <a:t>6/2/25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45E258-C04C-582D-5238-E001C2C7B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746EAC-3909-FDCE-0F84-A6A3C4A35F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B2009-E9B1-9048-966D-61422EFCA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435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D0B757-A5D2-C45D-8DD2-6198BA97E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FBF4DD-88F7-50F1-C194-7639D375DC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528D91-F51C-1008-A1FF-8892F499A0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E83CF6-E114-2744-705C-E71CBD3AB1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A3FF2-7CE8-4840-9368-821CBF5BDE41}" type="datetimeFigureOut">
              <a:rPr lang="en-US" smtClean="0"/>
              <a:t>6/2/25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BA206D-8533-A209-676C-613E417233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32CCC2-A333-B8B9-34BF-1EBD9FCE3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B2009-E9B1-9048-966D-61422EFCA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5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B38F2D-D5AC-1B3E-4DF9-542785B514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CE783-ED25-B8A1-047D-24A40D0ABD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FEB2-BD0A-2834-9B3A-D008324B4C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87022E-42F8-24F9-C204-880B83124CD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3EB75B-B084-E695-B1B3-89C6BF4DAD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C67C103-65F1-9104-60DF-1DE45C374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A3FF2-7CE8-4840-9368-821CBF5BDE41}" type="datetimeFigureOut">
              <a:rPr lang="en-US" smtClean="0"/>
              <a:t>6/2/25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AC091D3-D22E-8DC2-86C3-17B7E3A7B7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CD94A7-67B7-7138-C77E-E051029E0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B2009-E9B1-9048-966D-61422EFCA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5339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E3EAF-0EFB-0B67-45F5-1EF2EAAD6D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1B7D51A-4055-1DE2-A046-6DD3008A07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A3FF2-7CE8-4840-9368-821CBF5BDE41}" type="datetimeFigureOut">
              <a:rPr lang="en-US" smtClean="0"/>
              <a:t>6/2/25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21C8A24-FE3B-4A19-C870-C784EFF01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1784DC-EFC8-6451-6BFF-1327DE1BFE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B2009-E9B1-9048-966D-61422EFCA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409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45730AC-D7A5-9406-B716-43F48C9B0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A3FF2-7CE8-4840-9368-821CBF5BDE41}" type="datetimeFigureOut">
              <a:rPr lang="en-US" smtClean="0"/>
              <a:t>6/2/25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696BF51-1756-2995-7565-6FCAFD1C69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0752FB-0F20-3B06-1B12-302A3F87C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B2009-E9B1-9048-966D-61422EFCA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498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11CF09-8F7E-6070-19D8-CADECB0E9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2F9E2A-34F2-0798-FA91-3C5E54B74E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BC5888-22AA-6469-C459-892D5A4647D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30F689-D6CA-4195-4EC9-7F83B96921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A3FF2-7CE8-4840-9368-821CBF5BDE41}" type="datetimeFigureOut">
              <a:rPr lang="en-US" smtClean="0"/>
              <a:t>6/2/25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9CAD71-0BAA-3E34-B183-65217996FF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0CDD95-356B-FACF-4653-E0784B931B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B2009-E9B1-9048-966D-61422EFCA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6927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014CB-BDF9-31C3-505A-8C2E2F6A41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166198E-8D3C-F654-1C5B-7EE89E969E8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B6E30B-1AFE-AE47-CE4E-34AD9C2473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56F5EC4-1BF8-AF8F-87C4-EF7C35AF0B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9A3FF2-7CE8-4840-9368-821CBF5BDE41}" type="datetimeFigureOut">
              <a:rPr lang="en-US" smtClean="0"/>
              <a:t>6/2/25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6658DC-0E0E-84BA-C2F9-A8D176E206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552913-9ADE-41DE-7739-A46DBF471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B2009-E9B1-9048-966D-61422EFCA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111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69A15B-CF66-7605-8508-41B21D6A5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E41FAF-A183-A1ED-AC2B-268CCDD7E3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9F9063-4049-277D-DAAF-71E9015A38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9A3FF2-7CE8-4840-9368-821CBF5BDE41}" type="datetimeFigureOut">
              <a:rPr lang="en-US" smtClean="0"/>
              <a:t>6/2/25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F6ED19-7F3D-95BB-7567-BAC2489D81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531D58-83D2-26C5-310E-1033A407F3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A9B2009-E9B1-9048-966D-61422EFCA0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801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1703BD-C2DA-5B1B-5A51-CA0EF13D031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D13D300-FB99-0050-1CF9-29F9142ACED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 descr="A blue and red background with text&#10;&#10;AI-generated content may be incorrect.">
            <a:extLst>
              <a:ext uri="{FF2B5EF4-FFF2-40B4-BE49-F238E27FC236}">
                <a16:creationId xmlns:a16="http://schemas.microsoft.com/office/drawing/2014/main" id="{1966730A-A890-A7D0-6082-939707479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0" y="0"/>
            <a:ext cx="1217930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91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77BA4-0E10-5A1D-9D5C-0779CEEF3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-up of a colorful triangle&#10;&#10;AI-generated content may be incorrect.">
            <a:extLst>
              <a:ext uri="{FF2B5EF4-FFF2-40B4-BE49-F238E27FC236}">
                <a16:creationId xmlns:a16="http://schemas.microsoft.com/office/drawing/2014/main" id="{3E53BA81-08CF-251C-582F-A57571F4B5B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5152"/>
          </a:xfrm>
        </p:spPr>
      </p:pic>
    </p:spTree>
    <p:extLst>
      <p:ext uri="{BB962C8B-B14F-4D97-AF65-F5344CB8AC3E}">
        <p14:creationId xmlns:p14="http://schemas.microsoft.com/office/powerpoint/2010/main" val="48427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48CA7-6BF4-E505-7270-FD3BD4F2C1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close-up of a blue and red background&#10;&#10;AI-generated content may be incorrect.">
            <a:extLst>
              <a:ext uri="{FF2B5EF4-FFF2-40B4-BE49-F238E27FC236}">
                <a16:creationId xmlns:a16="http://schemas.microsoft.com/office/drawing/2014/main" id="{A880827E-F750-379B-6EED-022863E163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65152"/>
          </a:xfrm>
        </p:spPr>
      </p:pic>
    </p:spTree>
    <p:extLst>
      <p:ext uri="{BB962C8B-B14F-4D97-AF65-F5344CB8AC3E}">
        <p14:creationId xmlns:p14="http://schemas.microsoft.com/office/powerpoint/2010/main" val="23285000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C2747F-5873-4DA9-B69F-F0E9693EEA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 descr="A red and blue background&#10;&#10;AI-generated content may be incorrect.">
            <a:extLst>
              <a:ext uri="{FF2B5EF4-FFF2-40B4-BE49-F238E27FC236}">
                <a16:creationId xmlns:a16="http://schemas.microsoft.com/office/drawing/2014/main" id="{4A5C9D22-4640-F313-E0F0-89287D0BF45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79298" cy="6858000"/>
          </a:xfrm>
        </p:spPr>
      </p:pic>
    </p:spTree>
    <p:extLst>
      <p:ext uri="{BB962C8B-B14F-4D97-AF65-F5344CB8AC3E}">
        <p14:creationId xmlns:p14="http://schemas.microsoft.com/office/powerpoint/2010/main" val="38030691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Macintosh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DAWN J NEWBERRY</dc:creator>
  <cp:lastModifiedBy>DAWN J NEWBERRY</cp:lastModifiedBy>
  <cp:revision>1</cp:revision>
  <dcterms:created xsi:type="dcterms:W3CDTF">2025-06-02T19:52:47Z</dcterms:created>
  <dcterms:modified xsi:type="dcterms:W3CDTF">2025-06-02T19:58:41Z</dcterms:modified>
</cp:coreProperties>
</file>